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8" r:id="rId2"/>
    <p:sldId id="301" r:id="rId3"/>
    <p:sldId id="299" r:id="rId4"/>
    <p:sldId id="300" r:id="rId5"/>
    <p:sldId id="297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99CC"/>
    <a:srgbClr val="008000"/>
    <a:srgbClr val="996600"/>
    <a:srgbClr val="FF0066"/>
    <a:srgbClr val="FF6699"/>
    <a:srgbClr val="FFCC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4548" autoAdjust="0"/>
  </p:normalViewPr>
  <p:slideViewPr>
    <p:cSldViewPr snapToGrid="0">
      <p:cViewPr varScale="1">
        <p:scale>
          <a:sx n="51" d="100"/>
          <a:sy n="51" d="100"/>
        </p:scale>
        <p:origin x="128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C7BEE6C5-0B0B-4A9D-B350-DB80637780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6155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6ff2051eafe85478435244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  <a:prstGeom prst="rect">
            <a:avLst/>
          </a:prstGeom>
        </p:spPr>
        <p:txBody>
          <a:bodyPr/>
          <a:lstStyle>
            <a:lvl1pPr algn="l">
              <a:buClr>
                <a:srgbClr val="FFFFFF"/>
              </a:buCl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 sz="35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1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784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784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5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12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3213" y="404813"/>
            <a:ext cx="5832475" cy="6921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298575"/>
            <a:ext cx="8207375" cy="4827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43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65813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57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New Paths in Math - innovative methods in math for engineering students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6B4B4A-3F5A-4EA8-B85A-FED1AC98E58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94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66ff2051eafe854784352441f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287338" y="200025"/>
            <a:ext cx="8569325" cy="6375400"/>
          </a:xfrm>
          <a:prstGeom prst="roundRect">
            <a:avLst/>
          </a:prstGeom>
          <a:solidFill>
            <a:schemeClr val="bg1">
              <a:alpha val="1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华文细黑" pitchFamily="2" charset="-122"/>
              </a:defRPr>
            </a:lvl9pPr>
          </a:lstStyle>
          <a:p>
            <a:pPr eaLnBrk="1" hangingPunct="1"/>
            <a:endParaRPr lang="en-US" altLang="bg-BG"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8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华文细黑" pitchFamily="2" charset="-122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华文细黑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华文细黑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华文细黑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华文细黑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way.office.com/Sl6TOAW1oEiuGs4e?ref=Link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way.office.com/6tKDQS8axQJAFtJS?ref=Link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way.office.com/aqU5huWhxLK5WTYc?ref=Link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709" y="2130426"/>
            <a:ext cx="6966816" cy="11577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WHY ELECTRONICS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NEED ...</a:t>
            </a:r>
            <a:endParaRPr lang="bg-B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418" y="4248729"/>
            <a:ext cx="5311198" cy="1487054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Broadway" panose="04040905080B02020502" pitchFamily="82" charset="0"/>
              </a:rPr>
              <a:t>New Paths in Math</a:t>
            </a:r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4" name="image50.jpg" descr="EU flag-Erasmus+_vect_PO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4838" y="249382"/>
            <a:ext cx="2363629" cy="6634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373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tooltip="Please click to see. Enjoy it!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0" y="1782619"/>
            <a:ext cx="5336115" cy="318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32509" y="6356350"/>
            <a:ext cx="8497455" cy="365125"/>
          </a:xfrm>
        </p:spPr>
        <p:txBody>
          <a:bodyPr/>
          <a:lstStyle/>
          <a:p>
            <a:r>
              <a:rPr lang="en-US" sz="1200" dirty="0">
                <a:solidFill>
                  <a:srgbClr val="002060"/>
                </a:solidFill>
                <a:latin typeface="Broadway" panose="04040905080B02020502" pitchFamily="82" charset="0"/>
              </a:rPr>
              <a:t>New Paths in Math - innovative methods in math for engineering students</a:t>
            </a:r>
            <a:endParaRPr lang="bg-BG" sz="1200" dirty="0">
              <a:solidFill>
                <a:srgbClr val="00206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tooltip="Please click to see. Enjoy it!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4" y="1551709"/>
            <a:ext cx="5676945" cy="351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548365" y="6356350"/>
            <a:ext cx="8004508" cy="365125"/>
          </a:xfrm>
        </p:spPr>
        <p:txBody>
          <a:bodyPr/>
          <a:lstStyle/>
          <a:p>
            <a:r>
              <a:rPr lang="en-US" sz="1200" dirty="0" smtClean="0">
                <a:solidFill>
                  <a:srgbClr val="002060"/>
                </a:solidFill>
                <a:latin typeface="Broadway" panose="04040905080B02020502" pitchFamily="82" charset="0"/>
              </a:rPr>
              <a:t>New Paths in Math - innovative methods in math for engineering students</a:t>
            </a:r>
            <a:endParaRPr lang="bg-BG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tooltip="Please click to see. Enjoy!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9" y="1782230"/>
            <a:ext cx="5421962" cy="2845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41745" y="6356350"/>
            <a:ext cx="8432799" cy="365125"/>
          </a:xfrm>
        </p:spPr>
        <p:txBody>
          <a:bodyPr/>
          <a:lstStyle/>
          <a:p>
            <a:r>
              <a:rPr lang="en-US" sz="1200" dirty="0">
                <a:solidFill>
                  <a:srgbClr val="002060"/>
                </a:solidFill>
                <a:latin typeface="Broadway" panose="04040905080B02020502" pitchFamily="82" charset="0"/>
              </a:rPr>
              <a:t>New Paths in Math - innovative methods in math for engineering students</a:t>
            </a:r>
            <a:endParaRPr lang="bg-BG" sz="1200" dirty="0">
              <a:solidFill>
                <a:srgbClr val="00206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5"/>
          <p:cNvSpPr>
            <a:spLocks noGrp="1"/>
          </p:cNvSpPr>
          <p:nvPr>
            <p:ph type="title"/>
          </p:nvPr>
        </p:nvSpPr>
        <p:spPr bwMode="auto">
          <a:xfrm>
            <a:off x="487941" y="1189904"/>
            <a:ext cx="4518168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bg-BG" sz="3200" dirty="0" smtClean="0">
                <a:solidFill>
                  <a:srgbClr val="002060"/>
                </a:solidFill>
                <a:latin typeface="Broadway" panose="04040905080B02020502" pitchFamily="82" charset="0"/>
              </a:rPr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>
          <a:xfrm>
            <a:off x="3960942" y="1882053"/>
            <a:ext cx="3116961" cy="321517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21673" y="5535834"/>
            <a:ext cx="870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0" dirty="0">
                <a:solidFill>
                  <a:srgbClr val="002060"/>
                </a:solidFill>
                <a:latin typeface="Broadway" panose="04040905080B02020502" pitchFamily="82" charset="0"/>
              </a:rPr>
              <a:t>This publication reflects the views only of the author, and the Commission cannot be held responsible for any use which may be made of the information contained therein</a:t>
            </a:r>
            <a:r>
              <a:rPr lang="hr-HR" sz="1400" i="0" dirty="0" smtClean="0">
                <a:solidFill>
                  <a:srgbClr val="002060"/>
                </a:solidFill>
                <a:latin typeface="Broadway" panose="04040905080B02020502" pitchFamily="82" charset="0"/>
              </a:rPr>
              <a:t>.</a:t>
            </a:r>
            <a:endParaRPr lang="pl-PL" sz="1400" i="0" dirty="0">
              <a:solidFill>
                <a:srgbClr val="002060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45ACDF"/>
      </a:accent2>
      <a:accent3>
        <a:srgbClr val="FFFFFF"/>
      </a:accent3>
      <a:accent4>
        <a:srgbClr val="000000"/>
      </a:accent4>
      <a:accent5>
        <a:srgbClr val="ADB8CA"/>
      </a:accent5>
      <a:accent6>
        <a:srgbClr val="3E9BCA"/>
      </a:accent6>
      <a:hlink>
        <a:srgbClr val="0099CC"/>
      </a:hlink>
      <a:folHlink>
        <a:srgbClr val="66CCFF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96FF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DC9FF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32</TotalTime>
  <Words>75</Words>
  <Application>Microsoft Office PowerPoint</Application>
  <PresentationFormat>Pokaz na ekranie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SimSun</vt:lpstr>
      <vt:lpstr>Arial</vt:lpstr>
      <vt:lpstr>Broadway</vt:lpstr>
      <vt:lpstr>黑体</vt:lpstr>
      <vt:lpstr>华文细黑</vt:lpstr>
      <vt:lpstr>Wingdings</vt:lpstr>
      <vt:lpstr>51</vt:lpstr>
      <vt:lpstr>WHY ELECTRONICS  NEED ...</vt:lpstr>
      <vt:lpstr>Prezentacja programu PowerPoint</vt:lpstr>
      <vt:lpstr>Prezentacja programu PowerPoint</vt:lpstr>
      <vt:lpstr>Prezentacja programu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ELECTRONICS</dc:title>
  <dc:creator>Rumyana Georgieva</dc:creator>
  <cp:keywords>ppt幻灯设计/ppt模板设计</cp:keywords>
  <dc:description>nordridesign.com</dc:description>
  <cp:lastModifiedBy>Użytkownik systemu Windows</cp:lastModifiedBy>
  <cp:revision>6</cp:revision>
  <dcterms:created xsi:type="dcterms:W3CDTF">2020-01-27T21:06:47Z</dcterms:created>
  <dcterms:modified xsi:type="dcterms:W3CDTF">2020-01-28T22:49:39Z</dcterms:modified>
</cp:coreProperties>
</file>